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4" r:id="rId3"/>
    <p:sldId id="291" r:id="rId4"/>
    <p:sldId id="289" r:id="rId5"/>
    <p:sldId id="290" r:id="rId6"/>
    <p:sldId id="293" r:id="rId7"/>
    <p:sldId id="292" r:id="rId8"/>
    <p:sldId id="294" r:id="rId9"/>
    <p:sldId id="264"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showGuides="1">
      <p:cViewPr varScale="1">
        <p:scale>
          <a:sx n="67" d="100"/>
          <a:sy n="67" d="100"/>
        </p:scale>
        <p:origin x="624" y="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孙逸涵" userId="13f77808-610f-4ab3-abed-5867f7198295" providerId="ADAL" clId="{EE70364E-67B4-444E-B53C-48B9AC97E1CB}"/>
    <pc:docChg chg="custSel addSld delSld modSld">
      <pc:chgData name="孙逸涵" userId="13f77808-610f-4ab3-abed-5867f7198295" providerId="ADAL" clId="{EE70364E-67B4-444E-B53C-48B9AC97E1CB}" dt="2023-03-02T01:27:15.367" v="255" actId="20577"/>
      <pc:docMkLst>
        <pc:docMk/>
      </pc:docMkLst>
      <pc:sldChg chg="addSp modSp new mod">
        <pc:chgData name="孙逸涵" userId="13f77808-610f-4ab3-abed-5867f7198295" providerId="ADAL" clId="{EE70364E-67B4-444E-B53C-48B9AC97E1CB}" dt="2023-03-02T01:22:45.569" v="183" actId="14100"/>
        <pc:sldMkLst>
          <pc:docMk/>
          <pc:sldMk cId="3899428472" sldId="256"/>
        </pc:sldMkLst>
        <pc:spChg chg="mod">
          <ac:chgData name="孙逸涵" userId="13f77808-610f-4ab3-abed-5867f7198295" providerId="ADAL" clId="{EE70364E-67B4-444E-B53C-48B9AC97E1CB}" dt="2023-03-02T01:22:45.569" v="183" actId="14100"/>
          <ac:spMkLst>
            <pc:docMk/>
            <pc:sldMk cId="3899428472" sldId="256"/>
            <ac:spMk id="2" creationId="{73201A50-F6BB-5787-8A37-1EF71C5354CD}"/>
          </ac:spMkLst>
        </pc:spChg>
        <pc:spChg chg="mod">
          <ac:chgData name="孙逸涵" userId="13f77808-610f-4ab3-abed-5867f7198295" providerId="ADAL" clId="{EE70364E-67B4-444E-B53C-48B9AC97E1CB}" dt="2023-03-02T01:21:25.214" v="169" actId="1076"/>
          <ac:spMkLst>
            <pc:docMk/>
            <pc:sldMk cId="3899428472" sldId="256"/>
            <ac:spMk id="3" creationId="{7CB76CBA-1E5E-AF25-DDF1-7A57827514D5}"/>
          </ac:spMkLst>
        </pc:spChg>
        <pc:spChg chg="add mod">
          <ac:chgData name="孙逸涵" userId="13f77808-610f-4ab3-abed-5867f7198295" providerId="ADAL" clId="{EE70364E-67B4-444E-B53C-48B9AC97E1CB}" dt="2023-03-02T01:19:03.016" v="134" actId="1035"/>
          <ac:spMkLst>
            <pc:docMk/>
            <pc:sldMk cId="3899428472" sldId="256"/>
            <ac:spMk id="4" creationId="{0674B84A-1F26-A29D-84E4-69FAE40F36CC}"/>
          </ac:spMkLst>
        </pc:spChg>
        <pc:spChg chg="add mod">
          <ac:chgData name="孙逸涵" userId="13f77808-610f-4ab3-abed-5867f7198295" providerId="ADAL" clId="{EE70364E-67B4-444E-B53C-48B9AC97E1CB}" dt="2023-03-02T01:19:06.335" v="139" actId="1035"/>
          <ac:spMkLst>
            <pc:docMk/>
            <pc:sldMk cId="3899428472" sldId="256"/>
            <ac:spMk id="5" creationId="{55262E29-BD9F-DA36-3E0C-94D43EC3F47D}"/>
          </ac:spMkLst>
        </pc:spChg>
        <pc:picChg chg="add mod">
          <ac:chgData name="孙逸涵" userId="13f77808-610f-4ab3-abed-5867f7198295" providerId="ADAL" clId="{EE70364E-67B4-444E-B53C-48B9AC97E1CB}" dt="2023-03-02T01:10:29.750" v="18" actId="1076"/>
          <ac:picMkLst>
            <pc:docMk/>
            <pc:sldMk cId="3899428472" sldId="256"/>
            <ac:picMk id="7" creationId="{8BD40E96-4C9A-1EE8-A60A-A035EEFE5D30}"/>
          </ac:picMkLst>
        </pc:picChg>
      </pc:sldChg>
      <pc:sldChg chg="addSp delSp modSp add del mod">
        <pc:chgData name="孙逸涵" userId="13f77808-610f-4ab3-abed-5867f7198295" providerId="ADAL" clId="{EE70364E-67B4-444E-B53C-48B9AC97E1CB}" dt="2023-03-02T01:17:12.547" v="106" actId="47"/>
        <pc:sldMkLst>
          <pc:docMk/>
          <pc:sldMk cId="67382111" sldId="257"/>
        </pc:sldMkLst>
        <pc:spChg chg="del">
          <ac:chgData name="孙逸涵" userId="13f77808-610f-4ab3-abed-5867f7198295" providerId="ADAL" clId="{EE70364E-67B4-444E-B53C-48B9AC97E1CB}" dt="2023-03-02T01:12:49.009" v="31" actId="478"/>
          <ac:spMkLst>
            <pc:docMk/>
            <pc:sldMk cId="67382111" sldId="257"/>
            <ac:spMk id="2" creationId="{73201A50-F6BB-5787-8A37-1EF71C5354CD}"/>
          </ac:spMkLst>
        </pc:spChg>
        <pc:spChg chg="mod">
          <ac:chgData name="孙逸涵" userId="13f77808-610f-4ab3-abed-5867f7198295" providerId="ADAL" clId="{EE70364E-67B4-444E-B53C-48B9AC97E1CB}" dt="2023-03-02T01:12:56.200" v="33" actId="1076"/>
          <ac:spMkLst>
            <pc:docMk/>
            <pc:sldMk cId="67382111" sldId="257"/>
            <ac:spMk id="3" creationId="{7CB76CBA-1E5E-AF25-DDF1-7A57827514D5}"/>
          </ac:spMkLst>
        </pc:spChg>
        <pc:spChg chg="mod">
          <ac:chgData name="孙逸涵" userId="13f77808-610f-4ab3-abed-5867f7198295" providerId="ADAL" clId="{EE70364E-67B4-444E-B53C-48B9AC97E1CB}" dt="2023-03-02T01:17:06.317" v="105"/>
          <ac:spMkLst>
            <pc:docMk/>
            <pc:sldMk cId="67382111" sldId="257"/>
            <ac:spMk id="4" creationId="{0674B84A-1F26-A29D-84E4-69FAE40F36CC}"/>
          </ac:spMkLst>
        </pc:spChg>
        <pc:spChg chg="add del mod">
          <ac:chgData name="孙逸涵" userId="13f77808-610f-4ab3-abed-5867f7198295" providerId="ADAL" clId="{EE70364E-67B4-444E-B53C-48B9AC97E1CB}" dt="2023-03-02T01:12:52.012" v="32" actId="478"/>
          <ac:spMkLst>
            <pc:docMk/>
            <pc:sldMk cId="67382111" sldId="257"/>
            <ac:spMk id="8" creationId="{864F8C15-2CE5-1410-F782-CE8270CFACA9}"/>
          </ac:spMkLst>
        </pc:spChg>
      </pc:sldChg>
      <pc:sldChg chg="addSp delSp modSp add mod">
        <pc:chgData name="孙逸涵" userId="13f77808-610f-4ab3-abed-5867f7198295" providerId="ADAL" clId="{EE70364E-67B4-444E-B53C-48B9AC97E1CB}" dt="2023-03-02T01:27:15.367" v="255" actId="20577"/>
        <pc:sldMkLst>
          <pc:docMk/>
          <pc:sldMk cId="1954265975" sldId="257"/>
        </pc:sldMkLst>
        <pc:spChg chg="del">
          <ac:chgData name="孙逸涵" userId="13f77808-610f-4ab3-abed-5867f7198295" providerId="ADAL" clId="{EE70364E-67B4-444E-B53C-48B9AC97E1CB}" dt="2023-03-02T01:19:40.102" v="141" actId="478"/>
          <ac:spMkLst>
            <pc:docMk/>
            <pc:sldMk cId="1954265975" sldId="257"/>
            <ac:spMk id="2" creationId="{73201A50-F6BB-5787-8A37-1EF71C5354CD}"/>
          </ac:spMkLst>
        </pc:spChg>
        <pc:spChg chg="mod">
          <ac:chgData name="孙逸涵" userId="13f77808-610f-4ab3-abed-5867f7198295" providerId="ADAL" clId="{EE70364E-67B4-444E-B53C-48B9AC97E1CB}" dt="2023-03-02T01:27:15.367" v="255" actId="20577"/>
          <ac:spMkLst>
            <pc:docMk/>
            <pc:sldMk cId="1954265975" sldId="257"/>
            <ac:spMk id="3" creationId="{7CB76CBA-1E5E-AF25-DDF1-7A57827514D5}"/>
          </ac:spMkLst>
        </pc:spChg>
        <pc:spChg chg="add del mod">
          <ac:chgData name="孙逸涵" userId="13f77808-610f-4ab3-abed-5867f7198295" providerId="ADAL" clId="{EE70364E-67B4-444E-B53C-48B9AC97E1CB}" dt="2023-03-02T01:19:41.941" v="142" actId="478"/>
          <ac:spMkLst>
            <pc:docMk/>
            <pc:sldMk cId="1954265975" sldId="257"/>
            <ac:spMk id="8" creationId="{635825EE-2E3F-BF83-E4C9-3FE620255C19}"/>
          </ac:spMkLst>
        </pc:spChg>
        <pc:spChg chg="add mod">
          <ac:chgData name="孙逸涵" userId="13f77808-610f-4ab3-abed-5867f7198295" providerId="ADAL" clId="{EE70364E-67B4-444E-B53C-48B9AC97E1CB}" dt="2023-03-02T01:27:05.043" v="241" actId="20577"/>
          <ac:spMkLst>
            <pc:docMk/>
            <pc:sldMk cId="1954265975" sldId="257"/>
            <ac:spMk id="9" creationId="{ED5BC0B7-0B89-ED48-AD74-4B2F49AE15E3}"/>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EC60F1-9CAA-6223-D1DF-CB58AA5DF133}"/>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E4957D8-6B9C-1805-3E1C-6FA1811D86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0F2B7FBE-603E-2A0D-B780-62119593DD27}"/>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5" name="页脚占位符 4">
            <a:extLst>
              <a:ext uri="{FF2B5EF4-FFF2-40B4-BE49-F238E27FC236}">
                <a16:creationId xmlns:a16="http://schemas.microsoft.com/office/drawing/2014/main" id="{6B954847-BD19-0C36-CE49-85A76BB4B22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8D54E7E-8DC0-D941-EB13-6F7F4EE0F938}"/>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1775027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FF1122-0411-579D-EE7E-D118E806FE0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8D8988F-0975-206F-35EC-6489EE4A38CA}"/>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20EC528-8DE1-87A6-3A63-E91F17A79FC2}"/>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5" name="页脚占位符 4">
            <a:extLst>
              <a:ext uri="{FF2B5EF4-FFF2-40B4-BE49-F238E27FC236}">
                <a16:creationId xmlns:a16="http://schemas.microsoft.com/office/drawing/2014/main" id="{321C2B11-D8EC-B21A-793A-3CAC2F7AE29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B92B979-1495-50FB-68CD-EC6606A8EF3D}"/>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2970924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E655AF4-5D19-A6EC-3B14-12245FA94AF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02B2FBC-9409-62A1-0A3C-9CC302586540}"/>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B31AE0C-CAD6-0690-519E-D35B68D8E1C5}"/>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5" name="页脚占位符 4">
            <a:extLst>
              <a:ext uri="{FF2B5EF4-FFF2-40B4-BE49-F238E27FC236}">
                <a16:creationId xmlns:a16="http://schemas.microsoft.com/office/drawing/2014/main" id="{B84071C8-8388-7FD0-E976-A1FF4BB9879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8C4B4B4-CF13-CF61-DB7B-70E040F034A5}"/>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4201370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03E3AC-3242-50E3-1E5B-C96DC4AA55D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7B80037-CAFF-04A6-7DE1-0E6CE073F8AD}"/>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09C3A28-26A4-023F-1C68-4C53BCC9BCC7}"/>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5" name="页脚占位符 4">
            <a:extLst>
              <a:ext uri="{FF2B5EF4-FFF2-40B4-BE49-F238E27FC236}">
                <a16:creationId xmlns:a16="http://schemas.microsoft.com/office/drawing/2014/main" id="{7D6C5061-7D4F-650C-ED68-2F26701EC47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3EFD50D-3581-5661-1854-0EF2081A2EBC}"/>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123449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F933E9-22F0-E3EF-0D47-145076D05DBB}"/>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B95B671E-FD80-2934-6B5A-E98E128BD2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9BEB8B94-5636-F435-5907-81DCCB21B06B}"/>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5" name="页脚占位符 4">
            <a:extLst>
              <a:ext uri="{FF2B5EF4-FFF2-40B4-BE49-F238E27FC236}">
                <a16:creationId xmlns:a16="http://schemas.microsoft.com/office/drawing/2014/main" id="{8C7A1A71-87BE-2311-26AB-0435A37196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44C8DEB-21C2-34EC-B181-9E79749A9432}"/>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529642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04C22C-2370-1281-3199-6B817F8A872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6ED4D6E-C8C5-F3FC-6367-92284F8E6A8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7D031875-4CB3-9C2E-03D8-57943D454E59}"/>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E3DBA655-54F8-FE35-5CB4-D9C81EBB9C13}"/>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6" name="页脚占位符 5">
            <a:extLst>
              <a:ext uri="{FF2B5EF4-FFF2-40B4-BE49-F238E27FC236}">
                <a16:creationId xmlns:a16="http://schemas.microsoft.com/office/drawing/2014/main" id="{9E6B561C-0520-4380-BB18-9E77B3CBA0C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AF2958D-5809-84EF-ADEA-5160D8DD0F2F}"/>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2722427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E5E08C-4433-048D-AD1F-89DBD0417BDC}"/>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489E89C-99FB-7DE4-063C-073290608A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EAD280A-980B-0C3B-CA0F-703430AFC09E}"/>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BD58541F-0BA4-382C-EBA8-563E77CA9D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6080890-8B20-7B63-1011-6382445A99A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FDE800D-DEF4-0C06-AF52-195133A1E871}"/>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8" name="页脚占位符 7">
            <a:extLst>
              <a:ext uri="{FF2B5EF4-FFF2-40B4-BE49-F238E27FC236}">
                <a16:creationId xmlns:a16="http://schemas.microsoft.com/office/drawing/2014/main" id="{67E00965-2328-9A67-2C1B-2883E7C2090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51C8985-70AB-9636-8BFB-CE6F22B36169}"/>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1974351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EEEAB2-A16C-CA97-3FED-5CA9A6BE102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9914ED0A-5F94-9CD0-F47C-2558D888C26E}"/>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4" name="页脚占位符 3">
            <a:extLst>
              <a:ext uri="{FF2B5EF4-FFF2-40B4-BE49-F238E27FC236}">
                <a16:creationId xmlns:a16="http://schemas.microsoft.com/office/drawing/2014/main" id="{470E8B1E-0D3C-16CC-77F3-BB0954F4FC9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90D7347-037D-33EC-3F2F-05122C1B521B}"/>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598230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E6F2622-A288-FBE0-9833-81BF06E210DE}"/>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3" name="页脚占位符 2">
            <a:extLst>
              <a:ext uri="{FF2B5EF4-FFF2-40B4-BE49-F238E27FC236}">
                <a16:creationId xmlns:a16="http://schemas.microsoft.com/office/drawing/2014/main" id="{BB0740A6-C7A4-DF63-9D40-A82FEFF1E91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45795F5-A16C-F30B-4BBE-7AE6408AAB3E}"/>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20679873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78C408-8624-FA30-1815-0649E14E5DB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487FD63-70ED-E69A-AC48-088FCF8AEE0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77B0D61-762B-1AE4-85F7-643E3396F7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6F93C6C-2515-29B5-BAAB-DEC7DE89A4F8}"/>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6" name="页脚占位符 5">
            <a:extLst>
              <a:ext uri="{FF2B5EF4-FFF2-40B4-BE49-F238E27FC236}">
                <a16:creationId xmlns:a16="http://schemas.microsoft.com/office/drawing/2014/main" id="{3D5E49B3-7F18-025F-FBB3-3041E9134A6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50B8F20-444E-76EF-76F9-960D2E0B92F2}"/>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2384164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4FBE73-73B9-58D9-6F94-50C57C47822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E80480B-9D4F-A11A-A3BB-EE184D905D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5C8CE99-2E75-3687-030E-9AFF89553F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FF02D8E-C40C-52DD-081D-57303F38347E}"/>
              </a:ext>
            </a:extLst>
          </p:cNvPr>
          <p:cNvSpPr>
            <a:spLocks noGrp="1"/>
          </p:cNvSpPr>
          <p:nvPr>
            <p:ph type="dt" sz="half" idx="10"/>
          </p:nvPr>
        </p:nvSpPr>
        <p:spPr/>
        <p:txBody>
          <a:bodyPr/>
          <a:lstStyle/>
          <a:p>
            <a:fld id="{1050A4A9-D2CD-4F28-A1B9-104E0999ABA8}" type="datetimeFigureOut">
              <a:rPr lang="zh-CN" altLang="en-US" smtClean="0"/>
              <a:t>2023/4/13</a:t>
            </a:fld>
            <a:endParaRPr lang="zh-CN" altLang="en-US"/>
          </a:p>
        </p:txBody>
      </p:sp>
      <p:sp>
        <p:nvSpPr>
          <p:cNvPr id="6" name="页脚占位符 5">
            <a:extLst>
              <a:ext uri="{FF2B5EF4-FFF2-40B4-BE49-F238E27FC236}">
                <a16:creationId xmlns:a16="http://schemas.microsoft.com/office/drawing/2014/main" id="{9FC8D5C2-B96A-356D-EDE1-E653077F4D5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A829202-5192-D595-B35F-71F349515360}"/>
              </a:ext>
            </a:extLst>
          </p:cNvPr>
          <p:cNvSpPr>
            <a:spLocks noGrp="1"/>
          </p:cNvSpPr>
          <p:nvPr>
            <p:ph type="sldNum" sz="quarter" idx="12"/>
          </p:nvPr>
        </p:nvSpPr>
        <p:spPr/>
        <p:txBody>
          <a:body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3848201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F2EFE4A-9508-03CD-8468-4767CECC3E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A76EDDE5-7040-7645-B870-FD1F51F51C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FD8EFFD-C9DC-CD0E-13B0-2C898F3639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50A4A9-D2CD-4F28-A1B9-104E0999ABA8}" type="datetimeFigureOut">
              <a:rPr lang="zh-CN" altLang="en-US" smtClean="0"/>
              <a:t>2023/4/13</a:t>
            </a:fld>
            <a:endParaRPr lang="zh-CN" altLang="en-US"/>
          </a:p>
        </p:txBody>
      </p:sp>
      <p:sp>
        <p:nvSpPr>
          <p:cNvPr id="5" name="页脚占位符 4">
            <a:extLst>
              <a:ext uri="{FF2B5EF4-FFF2-40B4-BE49-F238E27FC236}">
                <a16:creationId xmlns:a16="http://schemas.microsoft.com/office/drawing/2014/main" id="{A7582F5D-BD4F-84C0-2A80-5B70FFEB97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6561072-F36B-CA4E-CB0A-96FF5F1066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AEA12C-6E16-43BE-B2E8-3C76B58CC8FD}" type="slidenum">
              <a:rPr lang="zh-CN" altLang="en-US" smtClean="0"/>
              <a:t>‹#›</a:t>
            </a:fld>
            <a:endParaRPr lang="zh-CN" altLang="en-US"/>
          </a:p>
        </p:txBody>
      </p:sp>
    </p:spTree>
    <p:extLst>
      <p:ext uri="{BB962C8B-B14F-4D97-AF65-F5344CB8AC3E}">
        <p14:creationId xmlns:p14="http://schemas.microsoft.com/office/powerpoint/2010/main" val="20163400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0.emf"/></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7CB76CBA-1E5E-AF25-DDF1-7A57827514D5}"/>
              </a:ext>
            </a:extLst>
          </p:cNvPr>
          <p:cNvSpPr>
            <a:spLocks noGrp="1"/>
          </p:cNvSpPr>
          <p:nvPr>
            <p:ph type="subTitle" idx="1"/>
          </p:nvPr>
        </p:nvSpPr>
        <p:spPr>
          <a:xfrm>
            <a:off x="1524000" y="3858853"/>
            <a:ext cx="9144000" cy="1655762"/>
          </a:xfrm>
        </p:spPr>
        <p:txBody>
          <a:bodyPr anchor="ctr">
            <a:normAutofit/>
          </a:bodyPr>
          <a:lstStyle/>
          <a:p>
            <a:pPr>
              <a:lnSpc>
                <a:spcPct val="150000"/>
              </a:lnSpc>
            </a:pPr>
            <a:r>
              <a:rPr lang="en-US" altLang="zh-CN" sz="2800" dirty="0">
                <a:latin typeface="Times New Roman" panose="02020603050405020304" pitchFamily="18" charset="0"/>
                <a:cs typeface="Times New Roman" panose="02020603050405020304" pitchFamily="18" charset="0"/>
              </a:rPr>
              <a:t>Group member: </a:t>
            </a:r>
            <a:r>
              <a:rPr lang="zh-CN" altLang="en-US" sz="2800" dirty="0">
                <a:latin typeface="微软雅黑" panose="020B0503020204020204" pitchFamily="34" charset="-122"/>
                <a:ea typeface="微软雅黑" panose="020B0503020204020204" pitchFamily="34" charset="-122"/>
                <a:cs typeface="Times New Roman" panose="02020603050405020304" pitchFamily="18" charset="0"/>
              </a:rPr>
              <a:t>孙逸涵 张旭东</a:t>
            </a:r>
            <a:endParaRPr lang="en-US" altLang="zh-CN" sz="2800" dirty="0">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r>
              <a:rPr lang="en-US" altLang="zh-CN" sz="2800" dirty="0">
                <a:latin typeface="Times New Roman" panose="02020603050405020304" pitchFamily="18" charset="0"/>
                <a:cs typeface="Times New Roman" panose="02020603050405020304" pitchFamily="18" charset="0"/>
              </a:rPr>
              <a:t>SID:</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12012128</a:t>
            </a:r>
            <a:r>
              <a:rPr lang="zh-CN" altLang="en-US" sz="2800" dirty="0">
                <a:latin typeface="Times New Roman" panose="02020603050405020304" pitchFamily="18" charset="0"/>
                <a:cs typeface="Times New Roman" panose="02020603050405020304" pitchFamily="18" charset="0"/>
              </a:rPr>
              <a:t> </a:t>
            </a:r>
            <a:r>
              <a:rPr lang="en-US" altLang="zh-CN" sz="2800" dirty="0">
                <a:latin typeface="Times New Roman" panose="02020603050405020304" pitchFamily="18" charset="0"/>
                <a:cs typeface="Times New Roman" panose="02020603050405020304" pitchFamily="18" charset="0"/>
              </a:rPr>
              <a:t>12011923</a:t>
            </a:r>
            <a:endParaRPr lang="zh-CN" altLang="en-US" sz="2800" dirty="0">
              <a:latin typeface="Times New Roman" panose="02020603050405020304" pitchFamily="18" charset="0"/>
              <a:cs typeface="Times New Roman" panose="02020603050405020304" pitchFamily="18" charset="0"/>
            </a:endParaRPr>
          </a:p>
        </p:txBody>
      </p:sp>
      <p:sp>
        <p:nvSpPr>
          <p:cNvPr id="4" name="页脚占位符 3">
            <a:extLst>
              <a:ext uri="{FF2B5EF4-FFF2-40B4-BE49-F238E27FC236}">
                <a16:creationId xmlns:a16="http://schemas.microsoft.com/office/drawing/2014/main" id="{0674B84A-1F26-A29D-84E4-69FAE40F36CC}"/>
              </a:ext>
            </a:extLst>
          </p:cNvPr>
          <p:cNvSpPr>
            <a:spLocks noGrp="1"/>
          </p:cNvSpPr>
          <p:nvPr>
            <p:ph type="ftr" sz="quarter" idx="11"/>
          </p:nvPr>
        </p:nvSpPr>
        <p:spPr>
          <a:xfrm>
            <a:off x="3380586" y="6238414"/>
            <a:ext cx="5430828" cy="342809"/>
          </a:xfrm>
        </p:spPr>
        <p:txBody>
          <a:bodyPr/>
          <a:lstStyle/>
          <a:p>
            <a:r>
              <a:rPr lang="en-US" altLang="zh-CN" sz="1800" dirty="0">
                <a:latin typeface="Times New Roman" panose="02020603050405020304" pitchFamily="18" charset="0"/>
                <a:cs typeface="Times New Roman" panose="02020603050405020304" pitchFamily="18" charset="0"/>
              </a:rPr>
              <a:t>EE312: Design of Modern Communication Systems</a:t>
            </a:r>
          </a:p>
        </p:txBody>
      </p:sp>
      <p:sp>
        <p:nvSpPr>
          <p:cNvPr id="5" name="灯片编号占位符 4">
            <a:extLst>
              <a:ext uri="{FF2B5EF4-FFF2-40B4-BE49-F238E27FC236}">
                <a16:creationId xmlns:a16="http://schemas.microsoft.com/office/drawing/2014/main" id="{55262E29-BD9F-DA36-3E0C-94D43EC3F47D}"/>
              </a:ext>
            </a:extLst>
          </p:cNvPr>
          <p:cNvSpPr>
            <a:spLocks noGrp="1"/>
          </p:cNvSpPr>
          <p:nvPr>
            <p:ph type="sldNum" sz="quarter" idx="12"/>
          </p:nvPr>
        </p:nvSpPr>
        <p:spPr>
          <a:xfrm>
            <a:off x="9613935" y="6238414"/>
            <a:ext cx="2108130" cy="342809"/>
          </a:xfrm>
        </p:spPr>
        <p:txBody>
          <a:bodyPr/>
          <a:lstStyle/>
          <a:p>
            <a:fld id="{7D9BB5D0-35E4-459D-AEF3-FE4D7C45CC19}" type="slidenum">
              <a:rPr lang="zh-CN" altLang="en-US" sz="1800" smtClean="0">
                <a:latin typeface="Times New Roman" panose="02020603050405020304" pitchFamily="18" charset="0"/>
                <a:cs typeface="Times New Roman" panose="02020603050405020304" pitchFamily="18" charset="0"/>
              </a:rPr>
              <a:t>1</a:t>
            </a:fld>
            <a:endParaRPr lang="zh-CN" altLang="en-US" sz="18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8BD40E96-4C9A-1EE8-A60A-A035EEFE5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220482"/>
            <a:ext cx="1294979" cy="1294979"/>
          </a:xfrm>
          <a:prstGeom prst="rect">
            <a:avLst/>
          </a:prstGeom>
        </p:spPr>
      </p:pic>
      <p:sp>
        <p:nvSpPr>
          <p:cNvPr id="9" name="标题 1">
            <a:extLst>
              <a:ext uri="{FF2B5EF4-FFF2-40B4-BE49-F238E27FC236}">
                <a16:creationId xmlns:a16="http://schemas.microsoft.com/office/drawing/2014/main" id="{BDB6036F-FCF5-6F34-703D-C54870063D23}"/>
              </a:ext>
            </a:extLst>
          </p:cNvPr>
          <p:cNvSpPr>
            <a:spLocks noGrp="1"/>
          </p:cNvSpPr>
          <p:nvPr>
            <p:ph type="ctrTitle"/>
          </p:nvPr>
        </p:nvSpPr>
        <p:spPr>
          <a:xfrm>
            <a:off x="229021" y="934168"/>
            <a:ext cx="11733958" cy="2200887"/>
          </a:xfrm>
        </p:spPr>
        <p:txBody>
          <a:bodyPr anchor="ctr">
            <a:normAutofit/>
          </a:bodyPr>
          <a:lstStyle/>
          <a:p>
            <a:pPr>
              <a:lnSpc>
                <a:spcPct val="200000"/>
              </a:lnSpc>
            </a:pPr>
            <a:r>
              <a:rPr lang="en-US" altLang="zh-CN" sz="7200" dirty="0">
                <a:latin typeface="Times New Roman" panose="02020603050405020304" pitchFamily="18" charset="0"/>
                <a:cs typeface="Times New Roman" panose="02020603050405020304" pitchFamily="18" charset="0"/>
              </a:rPr>
              <a:t>Assignment 6</a:t>
            </a:r>
            <a:endParaRPr lang="zh-CN" altLang="en-US" sz="7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9428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a:extLst>
              <a:ext uri="{FF2B5EF4-FFF2-40B4-BE49-F238E27FC236}">
                <a16:creationId xmlns:a16="http://schemas.microsoft.com/office/drawing/2014/main" id="{0674B84A-1F26-A29D-84E4-69FAE40F36CC}"/>
              </a:ext>
            </a:extLst>
          </p:cNvPr>
          <p:cNvSpPr>
            <a:spLocks noGrp="1"/>
          </p:cNvSpPr>
          <p:nvPr>
            <p:ph type="ftr" sz="quarter" idx="11"/>
          </p:nvPr>
        </p:nvSpPr>
        <p:spPr>
          <a:xfrm>
            <a:off x="3380586" y="6238414"/>
            <a:ext cx="5430828" cy="342809"/>
          </a:xfrm>
        </p:spPr>
        <p:txBody>
          <a:bodyPr/>
          <a:lstStyle/>
          <a:p>
            <a:r>
              <a:rPr lang="en-US" altLang="zh-CN" sz="1800" dirty="0">
                <a:latin typeface="Times New Roman" panose="02020603050405020304" pitchFamily="18" charset="0"/>
                <a:cs typeface="Times New Roman" panose="02020603050405020304" pitchFamily="18" charset="0"/>
              </a:rPr>
              <a:t>EE312: Design of Modern Communication Systems</a:t>
            </a:r>
          </a:p>
        </p:txBody>
      </p:sp>
      <p:sp>
        <p:nvSpPr>
          <p:cNvPr id="5" name="灯片编号占位符 4">
            <a:extLst>
              <a:ext uri="{FF2B5EF4-FFF2-40B4-BE49-F238E27FC236}">
                <a16:creationId xmlns:a16="http://schemas.microsoft.com/office/drawing/2014/main" id="{55262E29-BD9F-DA36-3E0C-94D43EC3F47D}"/>
              </a:ext>
            </a:extLst>
          </p:cNvPr>
          <p:cNvSpPr>
            <a:spLocks noGrp="1"/>
          </p:cNvSpPr>
          <p:nvPr>
            <p:ph type="sldNum" sz="quarter" idx="12"/>
          </p:nvPr>
        </p:nvSpPr>
        <p:spPr>
          <a:xfrm>
            <a:off x="9613935" y="6238414"/>
            <a:ext cx="2108130" cy="342809"/>
          </a:xfrm>
        </p:spPr>
        <p:txBody>
          <a:bodyPr/>
          <a:lstStyle/>
          <a:p>
            <a:fld id="{7D9BB5D0-35E4-459D-AEF3-FE4D7C45CC19}" type="slidenum">
              <a:rPr lang="zh-CN" altLang="en-US" sz="1800" smtClean="0">
                <a:latin typeface="Times New Roman" panose="02020603050405020304" pitchFamily="18" charset="0"/>
                <a:cs typeface="Times New Roman" panose="02020603050405020304" pitchFamily="18" charset="0"/>
              </a:rPr>
              <a:t>2</a:t>
            </a:fld>
            <a:endParaRPr lang="zh-CN" altLang="en-US" sz="18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8BD40E96-4C9A-1EE8-A60A-A035EEFE5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220482"/>
            <a:ext cx="1294979" cy="1294979"/>
          </a:xfrm>
          <a:prstGeom prst="rect">
            <a:avLst/>
          </a:prstGeom>
        </p:spPr>
      </p:pic>
      <p:sp>
        <p:nvSpPr>
          <p:cNvPr id="9" name="副标题 2">
            <a:extLst>
              <a:ext uri="{FF2B5EF4-FFF2-40B4-BE49-F238E27FC236}">
                <a16:creationId xmlns:a16="http://schemas.microsoft.com/office/drawing/2014/main" id="{ED5BC0B7-0B89-ED48-AD74-4B2F49AE15E3}"/>
              </a:ext>
            </a:extLst>
          </p:cNvPr>
          <p:cNvSpPr txBox="1">
            <a:spLocks/>
          </p:cNvSpPr>
          <p:nvPr/>
        </p:nvSpPr>
        <p:spPr>
          <a:xfrm>
            <a:off x="0" y="562329"/>
            <a:ext cx="10727919" cy="61128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zh-CN" sz="3200" b="1" dirty="0">
                <a:latin typeface="Times New Roman" panose="02020603050405020304" pitchFamily="18" charset="0"/>
                <a:ea typeface="微软雅黑" panose="020B0503020204020204" pitchFamily="34" charset="-122"/>
                <a:cs typeface="Times New Roman" panose="02020603050405020304" pitchFamily="18" charset="0"/>
              </a:rPr>
              <a:t>REs organized into CCEs with 1.4MHz bandwidth &amp; CFI = 2</a:t>
            </a:r>
            <a:endParaRPr lang="en-US" altLang="zh-CN" sz="3200" b="1"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8" name="图片 17">
            <a:extLst>
              <a:ext uri="{FF2B5EF4-FFF2-40B4-BE49-F238E27FC236}">
                <a16:creationId xmlns:a16="http://schemas.microsoft.com/office/drawing/2014/main" id="{12AF62AB-0350-7C22-B8F3-58FB8990B9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8000" y="1258306"/>
            <a:ext cx="9360000" cy="4198505"/>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2" name="副标题 2">
            <a:extLst>
              <a:ext uri="{FF2B5EF4-FFF2-40B4-BE49-F238E27FC236}">
                <a16:creationId xmlns:a16="http://schemas.microsoft.com/office/drawing/2014/main" id="{DA9CBA5F-3993-B1FF-DAFE-97C8D28C5A78}"/>
              </a:ext>
            </a:extLst>
          </p:cNvPr>
          <p:cNvSpPr>
            <a:spLocks noGrp="1"/>
          </p:cNvSpPr>
          <p:nvPr>
            <p:ph type="subTitle" idx="1"/>
          </p:nvPr>
        </p:nvSpPr>
        <p:spPr>
          <a:xfrm>
            <a:off x="4810999" y="5570599"/>
            <a:ext cx="2570002" cy="554027"/>
          </a:xfrm>
        </p:spPr>
        <p:txBody>
          <a:bodyPr anchor="ctr">
            <a:normAutofit lnSpcReduction="10000"/>
          </a:bodyPr>
          <a:lstStyle/>
          <a:p>
            <a:pPr>
              <a:lnSpc>
                <a:spcPct val="15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1.4MHz bandwidth</a:t>
            </a:r>
          </a:p>
        </p:txBody>
      </p:sp>
    </p:spTree>
    <p:extLst>
      <p:ext uri="{BB962C8B-B14F-4D97-AF65-F5344CB8AC3E}">
        <p14:creationId xmlns:p14="http://schemas.microsoft.com/office/powerpoint/2010/main" val="1408057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a:extLst>
              <a:ext uri="{FF2B5EF4-FFF2-40B4-BE49-F238E27FC236}">
                <a16:creationId xmlns:a16="http://schemas.microsoft.com/office/drawing/2014/main" id="{0674B84A-1F26-A29D-84E4-69FAE40F36CC}"/>
              </a:ext>
            </a:extLst>
          </p:cNvPr>
          <p:cNvSpPr>
            <a:spLocks noGrp="1"/>
          </p:cNvSpPr>
          <p:nvPr>
            <p:ph type="ftr" sz="quarter" idx="11"/>
          </p:nvPr>
        </p:nvSpPr>
        <p:spPr>
          <a:xfrm>
            <a:off x="3380586" y="6238414"/>
            <a:ext cx="5430828" cy="342809"/>
          </a:xfrm>
        </p:spPr>
        <p:txBody>
          <a:bodyPr/>
          <a:lstStyle/>
          <a:p>
            <a:r>
              <a:rPr lang="en-US" altLang="zh-CN" sz="1800" dirty="0">
                <a:latin typeface="Times New Roman" panose="02020603050405020304" pitchFamily="18" charset="0"/>
                <a:cs typeface="Times New Roman" panose="02020603050405020304" pitchFamily="18" charset="0"/>
              </a:rPr>
              <a:t>EE312: Design of Modern Communication Systems</a:t>
            </a:r>
          </a:p>
        </p:txBody>
      </p:sp>
      <p:sp>
        <p:nvSpPr>
          <p:cNvPr id="5" name="灯片编号占位符 4">
            <a:extLst>
              <a:ext uri="{FF2B5EF4-FFF2-40B4-BE49-F238E27FC236}">
                <a16:creationId xmlns:a16="http://schemas.microsoft.com/office/drawing/2014/main" id="{55262E29-BD9F-DA36-3E0C-94D43EC3F47D}"/>
              </a:ext>
            </a:extLst>
          </p:cNvPr>
          <p:cNvSpPr>
            <a:spLocks noGrp="1"/>
          </p:cNvSpPr>
          <p:nvPr>
            <p:ph type="sldNum" sz="quarter" idx="12"/>
          </p:nvPr>
        </p:nvSpPr>
        <p:spPr>
          <a:xfrm>
            <a:off x="9613935" y="6238414"/>
            <a:ext cx="2108130" cy="342809"/>
          </a:xfrm>
        </p:spPr>
        <p:txBody>
          <a:bodyPr/>
          <a:lstStyle/>
          <a:p>
            <a:fld id="{7D9BB5D0-35E4-459D-AEF3-FE4D7C45CC19}" type="slidenum">
              <a:rPr lang="zh-CN" altLang="en-US" sz="1800" smtClean="0">
                <a:latin typeface="Times New Roman" panose="02020603050405020304" pitchFamily="18" charset="0"/>
                <a:cs typeface="Times New Roman" panose="02020603050405020304" pitchFamily="18" charset="0"/>
              </a:rPr>
              <a:t>3</a:t>
            </a:fld>
            <a:endParaRPr lang="zh-CN" altLang="en-US" sz="18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8BD40E96-4C9A-1EE8-A60A-A035EEFE5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220482"/>
            <a:ext cx="1294979" cy="1294979"/>
          </a:xfrm>
          <a:prstGeom prst="rect">
            <a:avLst/>
          </a:prstGeom>
        </p:spPr>
      </p:pic>
      <p:pic>
        <p:nvPicPr>
          <p:cNvPr id="3" name="图片 2">
            <a:extLst>
              <a:ext uri="{FF2B5EF4-FFF2-40B4-BE49-F238E27FC236}">
                <a16:creationId xmlns:a16="http://schemas.microsoft.com/office/drawing/2014/main" id="{01520368-02C8-89C4-BDB4-001A115BFF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6292" y="1456013"/>
            <a:ext cx="2441627" cy="4500000"/>
          </a:xfrm>
          <a:prstGeom prst="rect">
            <a:avLst/>
          </a:prstGeom>
        </p:spPr>
      </p:pic>
      <p:sp>
        <p:nvSpPr>
          <p:cNvPr id="6" name="副标题 2">
            <a:extLst>
              <a:ext uri="{FF2B5EF4-FFF2-40B4-BE49-F238E27FC236}">
                <a16:creationId xmlns:a16="http://schemas.microsoft.com/office/drawing/2014/main" id="{05EB94F7-E9EF-BBFB-1597-4846D196660C}"/>
              </a:ext>
            </a:extLst>
          </p:cNvPr>
          <p:cNvSpPr>
            <a:spLocks noGrp="1"/>
          </p:cNvSpPr>
          <p:nvPr>
            <p:ph type="subTitle" idx="1"/>
          </p:nvPr>
        </p:nvSpPr>
        <p:spPr>
          <a:xfrm>
            <a:off x="3165795" y="2803883"/>
            <a:ext cx="1378896" cy="713587"/>
          </a:xfrm>
        </p:spPr>
        <p:txBody>
          <a:bodyPr anchor="ctr">
            <a:normAutofit/>
          </a:bodyPr>
          <a:lstStyle/>
          <a:p>
            <a:pPr>
              <a:lnSpc>
                <a:spcPct val="15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CFI = 2</a:t>
            </a:r>
          </a:p>
        </p:txBody>
      </p:sp>
      <p:sp>
        <p:nvSpPr>
          <p:cNvPr id="8" name="箭头: 下 7">
            <a:extLst>
              <a:ext uri="{FF2B5EF4-FFF2-40B4-BE49-F238E27FC236}">
                <a16:creationId xmlns:a16="http://schemas.microsoft.com/office/drawing/2014/main" id="{F3C7E7A5-2CF6-0406-D495-9B96CCF79419}"/>
              </a:ext>
            </a:extLst>
          </p:cNvPr>
          <p:cNvSpPr/>
          <p:nvPr/>
        </p:nvSpPr>
        <p:spPr>
          <a:xfrm>
            <a:off x="3624262" y="3566264"/>
            <a:ext cx="461962" cy="8584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副标题 2">
            <a:extLst>
              <a:ext uri="{FF2B5EF4-FFF2-40B4-BE49-F238E27FC236}">
                <a16:creationId xmlns:a16="http://schemas.microsoft.com/office/drawing/2014/main" id="{93DC5BF8-3FC1-34A5-20AB-CF4F103E21A5}"/>
              </a:ext>
            </a:extLst>
          </p:cNvPr>
          <p:cNvSpPr txBox="1">
            <a:spLocks/>
          </p:cNvSpPr>
          <p:nvPr/>
        </p:nvSpPr>
        <p:spPr>
          <a:xfrm>
            <a:off x="314324" y="1456013"/>
            <a:ext cx="7752930" cy="1065470"/>
          </a:xfrm>
          <a:prstGeom prst="rect">
            <a:avLst/>
          </a:prstGeom>
        </p:spPr>
        <p:txBody>
          <a:bodyPr vert="horz" lIns="91440" tIns="45720" rIns="91440" bIns="45720" rtlCol="0" anchor="t">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pP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The </a:t>
            </a:r>
            <a:r>
              <a:rPr lang="en-US" altLang="zh-CN" sz="2000" b="1" dirty="0">
                <a:latin typeface="Times New Roman" panose="02020603050405020304" pitchFamily="18" charset="0"/>
                <a:ea typeface="微软雅黑" panose="020B0503020204020204" pitchFamily="34" charset="-122"/>
                <a:cs typeface="Times New Roman" panose="02020603050405020304" pitchFamily="18" charset="0"/>
              </a:rPr>
              <a:t>physical control format indicator channel</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 carries information about the number of OFDM symbols used for transmission of PDCCHs in a subframe.</a:t>
            </a:r>
          </a:p>
        </p:txBody>
      </p:sp>
      <p:grpSp>
        <p:nvGrpSpPr>
          <p:cNvPr id="12" name="组合 11">
            <a:extLst>
              <a:ext uri="{FF2B5EF4-FFF2-40B4-BE49-F238E27FC236}">
                <a16:creationId xmlns:a16="http://schemas.microsoft.com/office/drawing/2014/main" id="{0751E46F-0FBF-DE94-9ADB-E31ACF66B97F}"/>
              </a:ext>
            </a:extLst>
          </p:cNvPr>
          <p:cNvGrpSpPr/>
          <p:nvPr/>
        </p:nvGrpSpPr>
        <p:grpSpPr>
          <a:xfrm>
            <a:off x="1109661" y="4469742"/>
            <a:ext cx="5694952" cy="1069198"/>
            <a:chOff x="314325" y="4658285"/>
            <a:chExt cx="5694952" cy="1285594"/>
          </a:xfrm>
        </p:grpSpPr>
        <p:sp>
          <p:nvSpPr>
            <p:cNvPr id="2" name="副标题 2">
              <a:extLst>
                <a:ext uri="{FF2B5EF4-FFF2-40B4-BE49-F238E27FC236}">
                  <a16:creationId xmlns:a16="http://schemas.microsoft.com/office/drawing/2014/main" id="{4B39D692-4DC2-B54A-1EDE-8684C4BFB9B7}"/>
                </a:ext>
              </a:extLst>
            </p:cNvPr>
            <p:cNvSpPr txBox="1">
              <a:spLocks/>
            </p:cNvSpPr>
            <p:nvPr/>
          </p:nvSpPr>
          <p:spPr>
            <a:xfrm>
              <a:off x="314325" y="4662768"/>
              <a:ext cx="5019676" cy="1281111"/>
            </a:xfrm>
            <a:prstGeom prst="rect">
              <a:avLst/>
            </a:prstGeom>
          </p:spPr>
          <p:txBody>
            <a:bodyPr vert="horz" lIns="91440" tIns="45720" rIns="91440" bIns="45720" rtlCol="0" anchor="t">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5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Number of OFDM symbols used for transmission of PDCCHs in a subframe</a:t>
              </a:r>
            </a:p>
          </p:txBody>
        </p:sp>
        <p:sp>
          <p:nvSpPr>
            <p:cNvPr id="11" name="副标题 2">
              <a:extLst>
                <a:ext uri="{FF2B5EF4-FFF2-40B4-BE49-F238E27FC236}">
                  <a16:creationId xmlns:a16="http://schemas.microsoft.com/office/drawing/2014/main" id="{EFF633EC-8799-2060-5558-AC3151F82738}"/>
                </a:ext>
              </a:extLst>
            </p:cNvPr>
            <p:cNvSpPr txBox="1">
              <a:spLocks/>
            </p:cNvSpPr>
            <p:nvPr/>
          </p:nvSpPr>
          <p:spPr>
            <a:xfrm>
              <a:off x="5032965" y="4658285"/>
              <a:ext cx="976312" cy="1281111"/>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2</a:t>
              </a:r>
            </a:p>
          </p:txBody>
        </p:sp>
      </p:grpSp>
      <p:sp>
        <p:nvSpPr>
          <p:cNvPr id="13" name="副标题 2">
            <a:extLst>
              <a:ext uri="{FF2B5EF4-FFF2-40B4-BE49-F238E27FC236}">
                <a16:creationId xmlns:a16="http://schemas.microsoft.com/office/drawing/2014/main" id="{16B5DF8C-4835-1F88-F8EC-8C3EB191B1A4}"/>
              </a:ext>
            </a:extLst>
          </p:cNvPr>
          <p:cNvSpPr txBox="1">
            <a:spLocks/>
          </p:cNvSpPr>
          <p:nvPr/>
        </p:nvSpPr>
        <p:spPr>
          <a:xfrm>
            <a:off x="0" y="562329"/>
            <a:ext cx="10727919" cy="61128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zh-CN" sz="3200" b="1" dirty="0">
                <a:latin typeface="Times New Roman" panose="02020603050405020304" pitchFamily="18" charset="0"/>
                <a:ea typeface="微软雅黑" panose="020B0503020204020204" pitchFamily="34" charset="-122"/>
                <a:cs typeface="Times New Roman" panose="02020603050405020304" pitchFamily="18" charset="0"/>
              </a:rPr>
              <a:t>REs organized into CCEs with 1.4MHz bandwidth &amp; CFI = 2</a:t>
            </a:r>
            <a:endParaRPr lang="en-US" altLang="zh-CN" sz="3200" b="1" dirty="0">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974290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a:extLst>
              <a:ext uri="{FF2B5EF4-FFF2-40B4-BE49-F238E27FC236}">
                <a16:creationId xmlns:a16="http://schemas.microsoft.com/office/drawing/2014/main" id="{0674B84A-1F26-A29D-84E4-69FAE40F36CC}"/>
              </a:ext>
            </a:extLst>
          </p:cNvPr>
          <p:cNvSpPr>
            <a:spLocks noGrp="1"/>
          </p:cNvSpPr>
          <p:nvPr>
            <p:ph type="ftr" sz="quarter" idx="11"/>
          </p:nvPr>
        </p:nvSpPr>
        <p:spPr>
          <a:xfrm>
            <a:off x="3380586" y="6238414"/>
            <a:ext cx="5430828" cy="342809"/>
          </a:xfrm>
        </p:spPr>
        <p:txBody>
          <a:bodyPr/>
          <a:lstStyle/>
          <a:p>
            <a:r>
              <a:rPr lang="en-US" altLang="zh-CN" sz="1800" dirty="0">
                <a:latin typeface="Times New Roman" panose="02020603050405020304" pitchFamily="18" charset="0"/>
                <a:cs typeface="Times New Roman" panose="02020603050405020304" pitchFamily="18" charset="0"/>
              </a:rPr>
              <a:t>EE312: Design of Modern Communication Systems</a:t>
            </a:r>
          </a:p>
        </p:txBody>
      </p:sp>
      <p:sp>
        <p:nvSpPr>
          <p:cNvPr id="5" name="灯片编号占位符 4">
            <a:extLst>
              <a:ext uri="{FF2B5EF4-FFF2-40B4-BE49-F238E27FC236}">
                <a16:creationId xmlns:a16="http://schemas.microsoft.com/office/drawing/2014/main" id="{55262E29-BD9F-DA36-3E0C-94D43EC3F47D}"/>
              </a:ext>
            </a:extLst>
          </p:cNvPr>
          <p:cNvSpPr>
            <a:spLocks noGrp="1"/>
          </p:cNvSpPr>
          <p:nvPr>
            <p:ph type="sldNum" sz="quarter" idx="12"/>
          </p:nvPr>
        </p:nvSpPr>
        <p:spPr>
          <a:xfrm>
            <a:off x="9613935" y="6238414"/>
            <a:ext cx="2108130" cy="342809"/>
          </a:xfrm>
        </p:spPr>
        <p:txBody>
          <a:bodyPr/>
          <a:lstStyle/>
          <a:p>
            <a:fld id="{7D9BB5D0-35E4-459D-AEF3-FE4D7C45CC19}" type="slidenum">
              <a:rPr lang="zh-CN" altLang="en-US" sz="1800" smtClean="0">
                <a:latin typeface="Times New Roman" panose="02020603050405020304" pitchFamily="18" charset="0"/>
                <a:cs typeface="Times New Roman" panose="02020603050405020304" pitchFamily="18" charset="0"/>
              </a:rPr>
              <a:t>4</a:t>
            </a:fld>
            <a:endParaRPr lang="zh-CN" altLang="en-US" sz="18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8BD40E96-4C9A-1EE8-A60A-A035EEFE5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220482"/>
            <a:ext cx="1294979" cy="1294979"/>
          </a:xfrm>
          <a:prstGeom prst="rect">
            <a:avLst/>
          </a:prstGeom>
        </p:spPr>
      </p:pic>
      <p:pic>
        <p:nvPicPr>
          <p:cNvPr id="8" name="图片 7">
            <a:extLst>
              <a:ext uri="{FF2B5EF4-FFF2-40B4-BE49-F238E27FC236}">
                <a16:creationId xmlns:a16="http://schemas.microsoft.com/office/drawing/2014/main" id="{946ADFE3-8634-388A-1D53-6CAB33517C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6000" y="1364032"/>
            <a:ext cx="7200000" cy="1449829"/>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3" name="副标题 2">
            <a:extLst>
              <a:ext uri="{FF2B5EF4-FFF2-40B4-BE49-F238E27FC236}">
                <a16:creationId xmlns:a16="http://schemas.microsoft.com/office/drawing/2014/main" id="{3B91881A-BEFC-0BA3-B8F4-A15BF0E202EA}"/>
              </a:ext>
            </a:extLst>
          </p:cNvPr>
          <p:cNvSpPr txBox="1">
            <a:spLocks/>
          </p:cNvSpPr>
          <p:nvPr/>
        </p:nvSpPr>
        <p:spPr>
          <a:xfrm>
            <a:off x="0" y="562329"/>
            <a:ext cx="10727919" cy="61128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zh-CN" sz="3200" b="1" dirty="0">
                <a:latin typeface="Times New Roman" panose="02020603050405020304" pitchFamily="18" charset="0"/>
                <a:ea typeface="微软雅黑" panose="020B0503020204020204" pitchFamily="34" charset="-122"/>
                <a:cs typeface="Times New Roman" panose="02020603050405020304" pitchFamily="18" charset="0"/>
              </a:rPr>
              <a:t>REs organized into CCEs with 1.4MHz bandwidth &amp; CFI = 2</a:t>
            </a:r>
            <a:endParaRPr lang="en-US" altLang="zh-CN" sz="3200" b="1"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副标题 2">
            <a:extLst>
              <a:ext uri="{FF2B5EF4-FFF2-40B4-BE49-F238E27FC236}">
                <a16:creationId xmlns:a16="http://schemas.microsoft.com/office/drawing/2014/main" id="{5C768101-D092-D6B5-3D46-A4445E6AA104}"/>
              </a:ext>
            </a:extLst>
          </p:cNvPr>
          <p:cNvSpPr txBox="1">
            <a:spLocks/>
          </p:cNvSpPr>
          <p:nvPr/>
        </p:nvSpPr>
        <p:spPr>
          <a:xfrm>
            <a:off x="3645692" y="3004280"/>
            <a:ext cx="4900616" cy="611284"/>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1 CCE = 9 logically continuous REG</a:t>
            </a:r>
          </a:p>
        </p:txBody>
      </p:sp>
      <p:sp>
        <p:nvSpPr>
          <p:cNvPr id="11" name="副标题 2">
            <a:extLst>
              <a:ext uri="{FF2B5EF4-FFF2-40B4-BE49-F238E27FC236}">
                <a16:creationId xmlns:a16="http://schemas.microsoft.com/office/drawing/2014/main" id="{3DE7829C-91CB-C98E-291A-B586A0E57602}"/>
              </a:ext>
            </a:extLst>
          </p:cNvPr>
          <p:cNvSpPr txBox="1">
            <a:spLocks/>
          </p:cNvSpPr>
          <p:nvPr/>
        </p:nvSpPr>
        <p:spPr>
          <a:xfrm>
            <a:off x="3645692" y="4280063"/>
            <a:ext cx="4900616" cy="611284"/>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nn-NO" altLang="zh-CN" dirty="0">
                <a:latin typeface="Times New Roman" panose="02020603050405020304" pitchFamily="18" charset="0"/>
                <a:ea typeface="微软雅黑" panose="020B0503020204020204" pitchFamily="34" charset="-122"/>
                <a:cs typeface="Times New Roman" panose="02020603050405020304" pitchFamily="18" charset="0"/>
              </a:rPr>
              <a:t>1 REG = 4 RE for PDCCH</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3" name="加号 12">
            <a:extLst>
              <a:ext uri="{FF2B5EF4-FFF2-40B4-BE49-F238E27FC236}">
                <a16:creationId xmlns:a16="http://schemas.microsoft.com/office/drawing/2014/main" id="{9AAEFCEB-3D14-5CCE-6EEE-88313B73A0D0}"/>
              </a:ext>
            </a:extLst>
          </p:cNvPr>
          <p:cNvSpPr/>
          <p:nvPr/>
        </p:nvSpPr>
        <p:spPr>
          <a:xfrm>
            <a:off x="5826000" y="3677813"/>
            <a:ext cx="540000" cy="5400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等号 13">
            <a:extLst>
              <a:ext uri="{FF2B5EF4-FFF2-40B4-BE49-F238E27FC236}">
                <a16:creationId xmlns:a16="http://schemas.microsoft.com/office/drawing/2014/main" id="{4DBDBE82-DD9E-464D-43DF-AB1C12C743FA}"/>
              </a:ext>
            </a:extLst>
          </p:cNvPr>
          <p:cNvSpPr/>
          <p:nvPr/>
        </p:nvSpPr>
        <p:spPr>
          <a:xfrm>
            <a:off x="5826000" y="4953597"/>
            <a:ext cx="540000" cy="342809"/>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5" name="副标题 2">
            <a:extLst>
              <a:ext uri="{FF2B5EF4-FFF2-40B4-BE49-F238E27FC236}">
                <a16:creationId xmlns:a16="http://schemas.microsoft.com/office/drawing/2014/main" id="{56552516-2D9D-2690-AF07-1E8F7B045803}"/>
              </a:ext>
            </a:extLst>
          </p:cNvPr>
          <p:cNvSpPr txBox="1">
            <a:spLocks/>
          </p:cNvSpPr>
          <p:nvPr/>
        </p:nvSpPr>
        <p:spPr>
          <a:xfrm>
            <a:off x="3645692" y="5358656"/>
            <a:ext cx="4900616" cy="611284"/>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50000"/>
              </a:lnSpc>
            </a:pPr>
            <a:r>
              <a:rPr lang="nn-NO" altLang="zh-CN" dirty="0">
                <a:latin typeface="Times New Roman" panose="02020603050405020304" pitchFamily="18" charset="0"/>
                <a:ea typeface="微软雅黑" panose="020B0503020204020204" pitchFamily="34" charset="-122"/>
                <a:cs typeface="Times New Roman" panose="02020603050405020304" pitchFamily="18" charset="0"/>
              </a:rPr>
              <a:t>1 CCE = 36 RE for PDCCH</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178630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a:extLst>
              <a:ext uri="{FF2B5EF4-FFF2-40B4-BE49-F238E27FC236}">
                <a16:creationId xmlns:a16="http://schemas.microsoft.com/office/drawing/2014/main" id="{0674B84A-1F26-A29D-84E4-69FAE40F36CC}"/>
              </a:ext>
            </a:extLst>
          </p:cNvPr>
          <p:cNvSpPr>
            <a:spLocks noGrp="1"/>
          </p:cNvSpPr>
          <p:nvPr>
            <p:ph type="ftr" sz="quarter" idx="11"/>
          </p:nvPr>
        </p:nvSpPr>
        <p:spPr>
          <a:xfrm>
            <a:off x="3380586" y="6238414"/>
            <a:ext cx="5430828" cy="342809"/>
          </a:xfrm>
        </p:spPr>
        <p:txBody>
          <a:bodyPr/>
          <a:lstStyle/>
          <a:p>
            <a:r>
              <a:rPr lang="en-US" altLang="zh-CN" sz="1800" dirty="0">
                <a:latin typeface="Times New Roman" panose="02020603050405020304" pitchFamily="18" charset="0"/>
                <a:cs typeface="Times New Roman" panose="02020603050405020304" pitchFamily="18" charset="0"/>
              </a:rPr>
              <a:t>EE312: Design of Modern Communication Systems</a:t>
            </a:r>
          </a:p>
        </p:txBody>
      </p:sp>
      <p:sp>
        <p:nvSpPr>
          <p:cNvPr id="5" name="灯片编号占位符 4">
            <a:extLst>
              <a:ext uri="{FF2B5EF4-FFF2-40B4-BE49-F238E27FC236}">
                <a16:creationId xmlns:a16="http://schemas.microsoft.com/office/drawing/2014/main" id="{55262E29-BD9F-DA36-3E0C-94D43EC3F47D}"/>
              </a:ext>
            </a:extLst>
          </p:cNvPr>
          <p:cNvSpPr>
            <a:spLocks noGrp="1"/>
          </p:cNvSpPr>
          <p:nvPr>
            <p:ph type="sldNum" sz="quarter" idx="12"/>
          </p:nvPr>
        </p:nvSpPr>
        <p:spPr>
          <a:xfrm>
            <a:off x="9613935" y="6238414"/>
            <a:ext cx="2108130" cy="342809"/>
          </a:xfrm>
        </p:spPr>
        <p:txBody>
          <a:bodyPr/>
          <a:lstStyle/>
          <a:p>
            <a:fld id="{7D9BB5D0-35E4-459D-AEF3-FE4D7C45CC19}" type="slidenum">
              <a:rPr lang="zh-CN" altLang="en-US" sz="1800" smtClean="0">
                <a:latin typeface="Times New Roman" panose="02020603050405020304" pitchFamily="18" charset="0"/>
                <a:cs typeface="Times New Roman" panose="02020603050405020304" pitchFamily="18" charset="0"/>
              </a:rPr>
              <a:t>5</a:t>
            </a:fld>
            <a:endParaRPr lang="zh-CN" altLang="en-US" sz="18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8BD40E96-4C9A-1EE8-A60A-A035EEFE5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220482"/>
            <a:ext cx="1294979" cy="1294979"/>
          </a:xfrm>
          <a:prstGeom prst="rect">
            <a:avLst/>
          </a:prstGeom>
        </p:spPr>
      </p:pic>
      <p:sp>
        <p:nvSpPr>
          <p:cNvPr id="6" name="副标题 2">
            <a:extLst>
              <a:ext uri="{FF2B5EF4-FFF2-40B4-BE49-F238E27FC236}">
                <a16:creationId xmlns:a16="http://schemas.microsoft.com/office/drawing/2014/main" id="{38C1B1C3-AF9D-F11C-A640-AA06D6BF1FC2}"/>
              </a:ext>
            </a:extLst>
          </p:cNvPr>
          <p:cNvSpPr txBox="1">
            <a:spLocks/>
          </p:cNvSpPr>
          <p:nvPr/>
        </p:nvSpPr>
        <p:spPr>
          <a:xfrm>
            <a:off x="0" y="562329"/>
            <a:ext cx="10727919" cy="61128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zh-CN" sz="3200" b="1" dirty="0">
                <a:latin typeface="Times New Roman" panose="02020603050405020304" pitchFamily="18" charset="0"/>
                <a:ea typeface="微软雅黑" panose="020B0503020204020204" pitchFamily="34" charset="-122"/>
                <a:cs typeface="Times New Roman" panose="02020603050405020304" pitchFamily="18" charset="0"/>
              </a:rPr>
              <a:t>REs organized into CCEs with 1.4MHz bandwidth &amp; CFI = 2</a:t>
            </a:r>
            <a:endParaRPr lang="en-US" altLang="zh-CN" sz="3200" b="1"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4" name="图片 13">
            <a:extLst>
              <a:ext uri="{FF2B5EF4-FFF2-40B4-BE49-F238E27FC236}">
                <a16:creationId xmlns:a16="http://schemas.microsoft.com/office/drawing/2014/main" id="{E0140F52-6AD4-3E13-F765-87C13CD678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758" y="1600882"/>
            <a:ext cx="7200000" cy="1400849"/>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15" name="副标题 2">
            <a:extLst>
              <a:ext uri="{FF2B5EF4-FFF2-40B4-BE49-F238E27FC236}">
                <a16:creationId xmlns:a16="http://schemas.microsoft.com/office/drawing/2014/main" id="{6100F02C-4C26-CA8A-0009-E4BFD48ADC1A}"/>
              </a:ext>
            </a:extLst>
          </p:cNvPr>
          <p:cNvSpPr>
            <a:spLocks noGrp="1"/>
          </p:cNvSpPr>
          <p:nvPr>
            <p:ph type="subTitle" idx="1"/>
          </p:nvPr>
        </p:nvSpPr>
        <p:spPr>
          <a:xfrm>
            <a:off x="7647758" y="1973502"/>
            <a:ext cx="4315221" cy="655607"/>
          </a:xfrm>
        </p:spPr>
        <p:txBody>
          <a:bodyPr anchor="ctr">
            <a:normAutofit/>
          </a:bodyPr>
          <a:lstStyle/>
          <a:p>
            <a:pPr>
              <a:lnSpc>
                <a:spcPct val="10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OFDM symbols =</a:t>
            </a:r>
            <a:r>
              <a:rPr lang="en-US" altLang="zh-CN" sz="3200" b="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CFI+1 = 3</a:t>
            </a:r>
          </a:p>
        </p:txBody>
      </p:sp>
      <p:pic>
        <p:nvPicPr>
          <p:cNvPr id="17" name="图片 16">
            <a:extLst>
              <a:ext uri="{FF2B5EF4-FFF2-40B4-BE49-F238E27FC236}">
                <a16:creationId xmlns:a16="http://schemas.microsoft.com/office/drawing/2014/main" id="{473A5061-57BC-693D-DF7C-298EDAC7A6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758" y="3429000"/>
            <a:ext cx="2160000" cy="2569147"/>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20" name="图片 19">
            <a:extLst>
              <a:ext uri="{FF2B5EF4-FFF2-40B4-BE49-F238E27FC236}">
                <a16:creationId xmlns:a16="http://schemas.microsoft.com/office/drawing/2014/main" id="{CC40BCC1-CC6A-C25A-CEFE-0D279317A8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68000" y="3353573"/>
            <a:ext cx="7200000" cy="27200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051232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a:extLst>
              <a:ext uri="{FF2B5EF4-FFF2-40B4-BE49-F238E27FC236}">
                <a16:creationId xmlns:a16="http://schemas.microsoft.com/office/drawing/2014/main" id="{0674B84A-1F26-A29D-84E4-69FAE40F36CC}"/>
              </a:ext>
            </a:extLst>
          </p:cNvPr>
          <p:cNvSpPr>
            <a:spLocks noGrp="1"/>
          </p:cNvSpPr>
          <p:nvPr>
            <p:ph type="ftr" sz="quarter" idx="11"/>
          </p:nvPr>
        </p:nvSpPr>
        <p:spPr>
          <a:xfrm>
            <a:off x="3380586" y="6238414"/>
            <a:ext cx="5430828" cy="342809"/>
          </a:xfrm>
        </p:spPr>
        <p:txBody>
          <a:bodyPr/>
          <a:lstStyle/>
          <a:p>
            <a:r>
              <a:rPr lang="en-US" altLang="zh-CN" sz="1800" dirty="0">
                <a:latin typeface="Times New Roman" panose="02020603050405020304" pitchFamily="18" charset="0"/>
                <a:cs typeface="Times New Roman" panose="02020603050405020304" pitchFamily="18" charset="0"/>
              </a:rPr>
              <a:t>EE312: Design of Modern Communication Systems</a:t>
            </a:r>
          </a:p>
        </p:txBody>
      </p:sp>
      <p:sp>
        <p:nvSpPr>
          <p:cNvPr id="5" name="灯片编号占位符 4">
            <a:extLst>
              <a:ext uri="{FF2B5EF4-FFF2-40B4-BE49-F238E27FC236}">
                <a16:creationId xmlns:a16="http://schemas.microsoft.com/office/drawing/2014/main" id="{55262E29-BD9F-DA36-3E0C-94D43EC3F47D}"/>
              </a:ext>
            </a:extLst>
          </p:cNvPr>
          <p:cNvSpPr>
            <a:spLocks noGrp="1"/>
          </p:cNvSpPr>
          <p:nvPr>
            <p:ph type="sldNum" sz="quarter" idx="12"/>
          </p:nvPr>
        </p:nvSpPr>
        <p:spPr>
          <a:xfrm>
            <a:off x="9613935" y="6238414"/>
            <a:ext cx="2108130" cy="342809"/>
          </a:xfrm>
        </p:spPr>
        <p:txBody>
          <a:bodyPr/>
          <a:lstStyle/>
          <a:p>
            <a:fld id="{7D9BB5D0-35E4-459D-AEF3-FE4D7C45CC19}" type="slidenum">
              <a:rPr lang="zh-CN" altLang="en-US" sz="1800" smtClean="0">
                <a:latin typeface="Times New Roman" panose="02020603050405020304" pitchFamily="18" charset="0"/>
                <a:cs typeface="Times New Roman" panose="02020603050405020304" pitchFamily="18" charset="0"/>
              </a:rPr>
              <a:t>6</a:t>
            </a:fld>
            <a:endParaRPr lang="zh-CN" altLang="en-US" sz="18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8BD40E96-4C9A-1EE8-A60A-A035EEFE5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220482"/>
            <a:ext cx="1294979" cy="1294979"/>
          </a:xfrm>
          <a:prstGeom prst="rect">
            <a:avLst/>
          </a:prstGeom>
        </p:spPr>
      </p:pic>
      <p:sp>
        <p:nvSpPr>
          <p:cNvPr id="6" name="副标题 2">
            <a:extLst>
              <a:ext uri="{FF2B5EF4-FFF2-40B4-BE49-F238E27FC236}">
                <a16:creationId xmlns:a16="http://schemas.microsoft.com/office/drawing/2014/main" id="{38C1B1C3-AF9D-F11C-A640-AA06D6BF1FC2}"/>
              </a:ext>
            </a:extLst>
          </p:cNvPr>
          <p:cNvSpPr txBox="1">
            <a:spLocks/>
          </p:cNvSpPr>
          <p:nvPr/>
        </p:nvSpPr>
        <p:spPr>
          <a:xfrm>
            <a:off x="0" y="562329"/>
            <a:ext cx="10727919" cy="61128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zh-CN" sz="3200" b="1" dirty="0">
                <a:latin typeface="Times New Roman" panose="02020603050405020304" pitchFamily="18" charset="0"/>
                <a:ea typeface="微软雅黑" panose="020B0503020204020204" pitchFamily="34" charset="-122"/>
                <a:cs typeface="Times New Roman" panose="02020603050405020304" pitchFamily="18" charset="0"/>
              </a:rPr>
              <a:t>REs organized into CCEs with 1.4MHz bandwidth &amp; CFI = 2</a:t>
            </a:r>
            <a:endParaRPr lang="en-US" altLang="zh-CN" sz="3200" b="1"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3" name="图片 2">
            <a:extLst>
              <a:ext uri="{FF2B5EF4-FFF2-40B4-BE49-F238E27FC236}">
                <a16:creationId xmlns:a16="http://schemas.microsoft.com/office/drawing/2014/main" id="{EC1D8FAB-29BC-10BF-8334-60A1F79DEA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021" y="1456013"/>
            <a:ext cx="5562385" cy="450000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10" name="副标题 2">
            <a:extLst>
              <a:ext uri="{FF2B5EF4-FFF2-40B4-BE49-F238E27FC236}">
                <a16:creationId xmlns:a16="http://schemas.microsoft.com/office/drawing/2014/main" id="{151B6DC4-437E-F342-2910-78DE52BF0D5F}"/>
              </a:ext>
            </a:extLst>
          </p:cNvPr>
          <p:cNvSpPr>
            <a:spLocks noGrp="1"/>
          </p:cNvSpPr>
          <p:nvPr>
            <p:ph type="subTitle" idx="1"/>
          </p:nvPr>
        </p:nvSpPr>
        <p:spPr>
          <a:xfrm>
            <a:off x="5900738" y="1459463"/>
            <a:ext cx="6024562" cy="4500001"/>
          </a:xfrm>
        </p:spPr>
        <p:txBody>
          <a:bodyPr anchor="ctr">
            <a:normAutofit/>
          </a:bodyPr>
          <a:lstStyle/>
          <a:p>
            <a:pPr>
              <a:lnSpc>
                <a:spcPct val="15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For 1.4MHz system, there are 6 RBs in one slot. And for each subframe, there are two symbols used to transmit control information. Because of that, there are 72×2=144 REs to transmit control information. And each CCE contains 4×9=36 </a:t>
            </a:r>
            <a:r>
              <a:rPr lang="en-US" altLang="zh-CN" dirty="0" err="1">
                <a:latin typeface="Times New Roman" panose="02020603050405020304" pitchFamily="18" charset="0"/>
                <a:ea typeface="微软雅黑" panose="020B0503020204020204" pitchFamily="34" charset="-122"/>
                <a:cs typeface="Times New Roman" panose="02020603050405020304" pitchFamily="18" charset="0"/>
              </a:rPr>
              <a:t>REs.</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So we may use 144/36=4 CCEs to transmit control information. </a:t>
            </a:r>
          </a:p>
        </p:txBody>
      </p:sp>
    </p:spTree>
    <p:extLst>
      <p:ext uri="{BB962C8B-B14F-4D97-AF65-F5344CB8AC3E}">
        <p14:creationId xmlns:p14="http://schemas.microsoft.com/office/powerpoint/2010/main" val="3868926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a:extLst>
              <a:ext uri="{FF2B5EF4-FFF2-40B4-BE49-F238E27FC236}">
                <a16:creationId xmlns:a16="http://schemas.microsoft.com/office/drawing/2014/main" id="{0674B84A-1F26-A29D-84E4-69FAE40F36CC}"/>
              </a:ext>
            </a:extLst>
          </p:cNvPr>
          <p:cNvSpPr>
            <a:spLocks noGrp="1"/>
          </p:cNvSpPr>
          <p:nvPr>
            <p:ph type="ftr" sz="quarter" idx="11"/>
          </p:nvPr>
        </p:nvSpPr>
        <p:spPr>
          <a:xfrm>
            <a:off x="3380586" y="6238414"/>
            <a:ext cx="5430828" cy="342809"/>
          </a:xfrm>
        </p:spPr>
        <p:txBody>
          <a:bodyPr/>
          <a:lstStyle/>
          <a:p>
            <a:r>
              <a:rPr lang="en-US" altLang="zh-CN" sz="1800" dirty="0">
                <a:latin typeface="Times New Roman" panose="02020603050405020304" pitchFamily="18" charset="0"/>
                <a:cs typeface="Times New Roman" panose="02020603050405020304" pitchFamily="18" charset="0"/>
              </a:rPr>
              <a:t>EE312: Design of Modern Communication Systems</a:t>
            </a:r>
          </a:p>
        </p:txBody>
      </p:sp>
      <p:sp>
        <p:nvSpPr>
          <p:cNvPr id="5" name="灯片编号占位符 4">
            <a:extLst>
              <a:ext uri="{FF2B5EF4-FFF2-40B4-BE49-F238E27FC236}">
                <a16:creationId xmlns:a16="http://schemas.microsoft.com/office/drawing/2014/main" id="{55262E29-BD9F-DA36-3E0C-94D43EC3F47D}"/>
              </a:ext>
            </a:extLst>
          </p:cNvPr>
          <p:cNvSpPr>
            <a:spLocks noGrp="1"/>
          </p:cNvSpPr>
          <p:nvPr>
            <p:ph type="sldNum" sz="quarter" idx="12"/>
          </p:nvPr>
        </p:nvSpPr>
        <p:spPr>
          <a:xfrm>
            <a:off x="9613935" y="6238414"/>
            <a:ext cx="2108130" cy="342809"/>
          </a:xfrm>
        </p:spPr>
        <p:txBody>
          <a:bodyPr/>
          <a:lstStyle/>
          <a:p>
            <a:fld id="{7D9BB5D0-35E4-459D-AEF3-FE4D7C45CC19}" type="slidenum">
              <a:rPr lang="zh-CN" altLang="en-US" sz="1800" smtClean="0">
                <a:latin typeface="Times New Roman" panose="02020603050405020304" pitchFamily="18" charset="0"/>
                <a:cs typeface="Times New Roman" panose="02020603050405020304" pitchFamily="18" charset="0"/>
              </a:rPr>
              <a:t>7</a:t>
            </a:fld>
            <a:endParaRPr lang="zh-CN" altLang="en-US" sz="18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8BD40E96-4C9A-1EE8-A60A-A035EEFE5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220482"/>
            <a:ext cx="1294979" cy="1294979"/>
          </a:xfrm>
          <a:prstGeom prst="rect">
            <a:avLst/>
          </a:prstGeom>
        </p:spPr>
      </p:pic>
      <p:pic>
        <p:nvPicPr>
          <p:cNvPr id="12" name="图片 11">
            <a:extLst>
              <a:ext uri="{FF2B5EF4-FFF2-40B4-BE49-F238E27FC236}">
                <a16:creationId xmlns:a16="http://schemas.microsoft.com/office/drawing/2014/main" id="{ADB6519E-815C-6DF8-EFB3-F650CD38B5EA}"/>
              </a:ext>
            </a:extLst>
          </p:cNvPr>
          <p:cNvPicPr>
            <a:picLocks noChangeAspect="1"/>
          </p:cNvPicPr>
          <p:nvPr/>
        </p:nvPicPr>
        <p:blipFill>
          <a:blip r:embed="rId3"/>
          <a:stretch>
            <a:fillRect/>
          </a:stretch>
        </p:blipFill>
        <p:spPr>
          <a:xfrm>
            <a:off x="2860509" y="1173613"/>
            <a:ext cx="6480000" cy="1068243"/>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
        <p:nvSpPr>
          <p:cNvPr id="6" name="副标题 2">
            <a:extLst>
              <a:ext uri="{FF2B5EF4-FFF2-40B4-BE49-F238E27FC236}">
                <a16:creationId xmlns:a16="http://schemas.microsoft.com/office/drawing/2014/main" id="{38C1B1C3-AF9D-F11C-A640-AA06D6BF1FC2}"/>
              </a:ext>
            </a:extLst>
          </p:cNvPr>
          <p:cNvSpPr txBox="1">
            <a:spLocks/>
          </p:cNvSpPr>
          <p:nvPr/>
        </p:nvSpPr>
        <p:spPr>
          <a:xfrm>
            <a:off x="0" y="562329"/>
            <a:ext cx="10727919" cy="61128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zh-CN" sz="3200" b="1" dirty="0">
                <a:latin typeface="Times New Roman" panose="02020603050405020304" pitchFamily="18" charset="0"/>
                <a:ea typeface="微软雅黑" panose="020B0503020204020204" pitchFamily="34" charset="-122"/>
                <a:cs typeface="Times New Roman" panose="02020603050405020304" pitchFamily="18" charset="0"/>
              </a:rPr>
              <a:t>REs organized into CCEs with 1.4MHz bandwidth &amp; CFI = 2</a:t>
            </a:r>
            <a:endParaRPr lang="en-US" altLang="zh-CN" sz="3200" b="1"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9" name="图片 8">
            <a:extLst>
              <a:ext uri="{FF2B5EF4-FFF2-40B4-BE49-F238E27FC236}">
                <a16:creationId xmlns:a16="http://schemas.microsoft.com/office/drawing/2014/main" id="{2BE5B4CC-2FE8-6E95-3690-AEF36831730E}"/>
              </a:ext>
            </a:extLst>
          </p:cNvPr>
          <p:cNvPicPr>
            <a:picLocks noChangeAspect="1"/>
          </p:cNvPicPr>
          <p:nvPr/>
        </p:nvPicPr>
        <p:blipFill>
          <a:blip r:embed="rId4"/>
          <a:stretch>
            <a:fillRect/>
          </a:stretch>
        </p:blipFill>
        <p:spPr>
          <a:xfrm>
            <a:off x="2136000" y="2297030"/>
            <a:ext cx="7920000" cy="388621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9995963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a:extLst>
              <a:ext uri="{FF2B5EF4-FFF2-40B4-BE49-F238E27FC236}">
                <a16:creationId xmlns:a16="http://schemas.microsoft.com/office/drawing/2014/main" id="{0674B84A-1F26-A29D-84E4-69FAE40F36CC}"/>
              </a:ext>
            </a:extLst>
          </p:cNvPr>
          <p:cNvSpPr>
            <a:spLocks noGrp="1"/>
          </p:cNvSpPr>
          <p:nvPr>
            <p:ph type="ftr" sz="quarter" idx="11"/>
          </p:nvPr>
        </p:nvSpPr>
        <p:spPr>
          <a:xfrm>
            <a:off x="3380586" y="6238414"/>
            <a:ext cx="5430828" cy="342809"/>
          </a:xfrm>
        </p:spPr>
        <p:txBody>
          <a:bodyPr/>
          <a:lstStyle/>
          <a:p>
            <a:r>
              <a:rPr lang="en-US" altLang="zh-CN" sz="1800" dirty="0">
                <a:latin typeface="Times New Roman" panose="02020603050405020304" pitchFamily="18" charset="0"/>
                <a:cs typeface="Times New Roman" panose="02020603050405020304" pitchFamily="18" charset="0"/>
              </a:rPr>
              <a:t>EE312: Design of Modern Communication Systems</a:t>
            </a:r>
          </a:p>
        </p:txBody>
      </p:sp>
      <p:sp>
        <p:nvSpPr>
          <p:cNvPr id="5" name="灯片编号占位符 4">
            <a:extLst>
              <a:ext uri="{FF2B5EF4-FFF2-40B4-BE49-F238E27FC236}">
                <a16:creationId xmlns:a16="http://schemas.microsoft.com/office/drawing/2014/main" id="{55262E29-BD9F-DA36-3E0C-94D43EC3F47D}"/>
              </a:ext>
            </a:extLst>
          </p:cNvPr>
          <p:cNvSpPr>
            <a:spLocks noGrp="1"/>
          </p:cNvSpPr>
          <p:nvPr>
            <p:ph type="sldNum" sz="quarter" idx="12"/>
          </p:nvPr>
        </p:nvSpPr>
        <p:spPr>
          <a:xfrm>
            <a:off x="9613935" y="6238414"/>
            <a:ext cx="2108130" cy="342809"/>
          </a:xfrm>
        </p:spPr>
        <p:txBody>
          <a:bodyPr/>
          <a:lstStyle/>
          <a:p>
            <a:fld id="{7D9BB5D0-35E4-459D-AEF3-FE4D7C45CC19}" type="slidenum">
              <a:rPr lang="zh-CN" altLang="en-US" sz="1800" smtClean="0">
                <a:latin typeface="Times New Roman" panose="02020603050405020304" pitchFamily="18" charset="0"/>
                <a:cs typeface="Times New Roman" panose="02020603050405020304" pitchFamily="18" charset="0"/>
              </a:rPr>
              <a:t>8</a:t>
            </a:fld>
            <a:endParaRPr lang="zh-CN" altLang="en-US" sz="18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8BD40E96-4C9A-1EE8-A60A-A035EEFE5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220482"/>
            <a:ext cx="1294979" cy="1294979"/>
          </a:xfrm>
          <a:prstGeom prst="rect">
            <a:avLst/>
          </a:prstGeom>
        </p:spPr>
      </p:pic>
      <p:sp>
        <p:nvSpPr>
          <p:cNvPr id="6" name="副标题 2">
            <a:extLst>
              <a:ext uri="{FF2B5EF4-FFF2-40B4-BE49-F238E27FC236}">
                <a16:creationId xmlns:a16="http://schemas.microsoft.com/office/drawing/2014/main" id="{38C1B1C3-AF9D-F11C-A640-AA06D6BF1FC2}"/>
              </a:ext>
            </a:extLst>
          </p:cNvPr>
          <p:cNvSpPr txBox="1">
            <a:spLocks/>
          </p:cNvSpPr>
          <p:nvPr/>
        </p:nvSpPr>
        <p:spPr>
          <a:xfrm>
            <a:off x="0" y="562329"/>
            <a:ext cx="10727919" cy="611284"/>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zh-CN" sz="3200" b="1" dirty="0">
                <a:latin typeface="Times New Roman" panose="02020603050405020304" pitchFamily="18" charset="0"/>
                <a:ea typeface="微软雅黑" panose="020B0503020204020204" pitchFamily="34" charset="-122"/>
                <a:cs typeface="Times New Roman" panose="02020603050405020304" pitchFamily="18" charset="0"/>
              </a:rPr>
              <a:t>REs organized into CCEs with 1.4MHz bandwidth &amp; CFI = 2</a:t>
            </a:r>
            <a:endParaRPr lang="en-US" altLang="zh-CN" sz="3200" b="1"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副标题 2">
            <a:extLst>
              <a:ext uri="{FF2B5EF4-FFF2-40B4-BE49-F238E27FC236}">
                <a16:creationId xmlns:a16="http://schemas.microsoft.com/office/drawing/2014/main" id="{B7B0A571-768C-C8CE-5925-4A7F4D2A0365}"/>
              </a:ext>
            </a:extLst>
          </p:cNvPr>
          <p:cNvSpPr>
            <a:spLocks noGrp="1"/>
          </p:cNvSpPr>
          <p:nvPr>
            <p:ph type="subTitle" idx="1"/>
          </p:nvPr>
        </p:nvSpPr>
        <p:spPr>
          <a:xfrm>
            <a:off x="776287" y="1697831"/>
            <a:ext cx="10639425" cy="3462337"/>
          </a:xfrm>
        </p:spPr>
        <p:txBody>
          <a:bodyPr anchor="ctr">
            <a:normAutofit/>
          </a:bodyPr>
          <a:lstStyle/>
          <a:p>
            <a:pPr algn="l">
              <a:lnSpc>
                <a:spcPct val="150000"/>
              </a:lnSpc>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From the analysis above, we can conclude that one DCI is carried by one or multiple CCE. In the last slide of CCE aggregation, the number of OFDM symbols to transmit one CCE carrying one part of one DCI is 3. One CCE consists of 9 REGs, so these 3 symbols transmit a total of 9 REGs. Besides, one REG consists of 4 REs for PDCCH, which means these 3 symbols transmit a total of 36 </a:t>
            </a:r>
            <a:r>
              <a:rPr lang="en-US" altLang="zh-CN" dirty="0" err="1">
                <a:latin typeface="Times New Roman" panose="02020603050405020304" pitchFamily="18" charset="0"/>
                <a:ea typeface="微软雅黑" panose="020B0503020204020204" pitchFamily="34" charset="-122"/>
                <a:cs typeface="Times New Roman" panose="02020603050405020304" pitchFamily="18" charset="0"/>
              </a:rPr>
              <a:t>REs.</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010243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页脚占位符 3">
            <a:extLst>
              <a:ext uri="{FF2B5EF4-FFF2-40B4-BE49-F238E27FC236}">
                <a16:creationId xmlns:a16="http://schemas.microsoft.com/office/drawing/2014/main" id="{0674B84A-1F26-A29D-84E4-69FAE40F36CC}"/>
              </a:ext>
            </a:extLst>
          </p:cNvPr>
          <p:cNvSpPr>
            <a:spLocks noGrp="1"/>
          </p:cNvSpPr>
          <p:nvPr>
            <p:ph type="ftr" sz="quarter" idx="11"/>
          </p:nvPr>
        </p:nvSpPr>
        <p:spPr>
          <a:xfrm>
            <a:off x="3380586" y="6238414"/>
            <a:ext cx="5430828" cy="342809"/>
          </a:xfrm>
        </p:spPr>
        <p:txBody>
          <a:bodyPr/>
          <a:lstStyle/>
          <a:p>
            <a:r>
              <a:rPr lang="en-US" altLang="zh-CN" sz="1800" dirty="0">
                <a:latin typeface="Times New Roman" panose="02020603050405020304" pitchFamily="18" charset="0"/>
                <a:cs typeface="Times New Roman" panose="02020603050405020304" pitchFamily="18" charset="0"/>
              </a:rPr>
              <a:t>EE312: Design of Modern Communication Systems</a:t>
            </a:r>
          </a:p>
        </p:txBody>
      </p:sp>
      <p:sp>
        <p:nvSpPr>
          <p:cNvPr id="5" name="灯片编号占位符 4">
            <a:extLst>
              <a:ext uri="{FF2B5EF4-FFF2-40B4-BE49-F238E27FC236}">
                <a16:creationId xmlns:a16="http://schemas.microsoft.com/office/drawing/2014/main" id="{55262E29-BD9F-DA36-3E0C-94D43EC3F47D}"/>
              </a:ext>
            </a:extLst>
          </p:cNvPr>
          <p:cNvSpPr>
            <a:spLocks noGrp="1"/>
          </p:cNvSpPr>
          <p:nvPr>
            <p:ph type="sldNum" sz="quarter" idx="12"/>
          </p:nvPr>
        </p:nvSpPr>
        <p:spPr>
          <a:xfrm>
            <a:off x="9613935" y="6238414"/>
            <a:ext cx="2108130" cy="342809"/>
          </a:xfrm>
        </p:spPr>
        <p:txBody>
          <a:bodyPr/>
          <a:lstStyle/>
          <a:p>
            <a:fld id="{7D9BB5D0-35E4-459D-AEF3-FE4D7C45CC19}" type="slidenum">
              <a:rPr lang="zh-CN" altLang="en-US" sz="1800" smtClean="0">
                <a:latin typeface="Times New Roman" panose="02020603050405020304" pitchFamily="18" charset="0"/>
                <a:cs typeface="Times New Roman" panose="02020603050405020304" pitchFamily="18" charset="0"/>
              </a:rPr>
              <a:t>9</a:t>
            </a:fld>
            <a:endParaRPr lang="zh-CN" altLang="en-US" sz="1800"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8BD40E96-4C9A-1EE8-A60A-A035EEFE5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0" y="220482"/>
            <a:ext cx="1294979" cy="1294979"/>
          </a:xfrm>
          <a:prstGeom prst="rect">
            <a:avLst/>
          </a:prstGeom>
        </p:spPr>
      </p:pic>
      <p:sp>
        <p:nvSpPr>
          <p:cNvPr id="9" name="副标题 2">
            <a:extLst>
              <a:ext uri="{FF2B5EF4-FFF2-40B4-BE49-F238E27FC236}">
                <a16:creationId xmlns:a16="http://schemas.microsoft.com/office/drawing/2014/main" id="{ED5BC0B7-0B89-ED48-AD74-4B2F49AE15E3}"/>
              </a:ext>
            </a:extLst>
          </p:cNvPr>
          <p:cNvSpPr txBox="1">
            <a:spLocks/>
          </p:cNvSpPr>
          <p:nvPr/>
        </p:nvSpPr>
        <p:spPr>
          <a:xfrm>
            <a:off x="2993678" y="2086330"/>
            <a:ext cx="6204643" cy="1342670"/>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altLang="zh-CN" sz="7200" dirty="0">
                <a:latin typeface="Times New Roman" panose="02020603050405020304" pitchFamily="18" charset="0"/>
                <a:cs typeface="Times New Roman" panose="02020603050405020304" pitchFamily="18" charset="0"/>
              </a:rPr>
              <a:t>Thank you!</a:t>
            </a:r>
            <a:endParaRPr lang="en-US" altLang="zh-CN" sz="72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 name="页脚占位符 3">
            <a:extLst>
              <a:ext uri="{FF2B5EF4-FFF2-40B4-BE49-F238E27FC236}">
                <a16:creationId xmlns:a16="http://schemas.microsoft.com/office/drawing/2014/main" id="{30BC271F-83F4-98C8-5E2E-7578E93F7FA2}"/>
              </a:ext>
            </a:extLst>
          </p:cNvPr>
          <p:cNvSpPr txBox="1">
            <a:spLocks/>
          </p:cNvSpPr>
          <p:nvPr/>
        </p:nvSpPr>
        <p:spPr>
          <a:xfrm>
            <a:off x="3505305" y="4259826"/>
            <a:ext cx="5181390" cy="1147761"/>
          </a:xfrm>
          <a:prstGeom prst="rect">
            <a:avLst/>
          </a:prstGeom>
        </p:spPr>
        <p:txBody>
          <a:bodyPr vert="horz" lIns="91440" tIns="45720" rIns="91440" bIns="45720" rtlCol="0" anchor="t"/>
          <a:lstStyle>
            <a:defPPr>
              <a:defRPr lang="zh-CN"/>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2000" dirty="0">
                <a:latin typeface="Times New Roman" panose="02020603050405020304" pitchFamily="18" charset="0"/>
                <a:cs typeface="Times New Roman" panose="02020603050405020304" pitchFamily="18" charset="0"/>
              </a:rPr>
              <a:t>Yihan Sun: 12012128@mail.sustech.edu.cn</a:t>
            </a:r>
          </a:p>
          <a:p>
            <a:pPr>
              <a:lnSpc>
                <a:spcPct val="150000"/>
              </a:lnSpc>
            </a:pPr>
            <a:r>
              <a:rPr lang="en-US" altLang="zh-CN" sz="2000" dirty="0" err="1">
                <a:latin typeface="Times New Roman" panose="02020603050405020304" pitchFamily="18" charset="0"/>
                <a:cs typeface="Times New Roman" panose="02020603050405020304" pitchFamily="18" charset="0"/>
              </a:rPr>
              <a:t>Xudong</a:t>
            </a:r>
            <a:r>
              <a:rPr lang="en-US" altLang="zh-CN" sz="2000" dirty="0">
                <a:latin typeface="Times New Roman" panose="02020603050405020304" pitchFamily="18" charset="0"/>
                <a:cs typeface="Times New Roman" panose="02020603050405020304" pitchFamily="18" charset="0"/>
              </a:rPr>
              <a:t> Zhang: 12011923@mail.sustech.edu.cn</a:t>
            </a:r>
          </a:p>
        </p:txBody>
      </p:sp>
    </p:spTree>
    <p:extLst>
      <p:ext uri="{BB962C8B-B14F-4D97-AF65-F5344CB8AC3E}">
        <p14:creationId xmlns:p14="http://schemas.microsoft.com/office/powerpoint/2010/main" val="72923185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1109</TotalTime>
  <Words>407</Words>
  <Application>Microsoft Office PowerPoint</Application>
  <PresentationFormat>宽屏</PresentationFormat>
  <Paragraphs>42</Paragraphs>
  <Slides>9</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9</vt:i4>
      </vt:variant>
    </vt:vector>
  </HeadingPairs>
  <TitlesOfParts>
    <vt:vector size="15" baseType="lpstr">
      <vt:lpstr>等线</vt:lpstr>
      <vt:lpstr>等线 Light</vt:lpstr>
      <vt:lpstr>微软雅黑</vt:lpstr>
      <vt:lpstr>Arial</vt:lpstr>
      <vt:lpstr>Times New Roman</vt:lpstr>
      <vt:lpstr>Office 主题​​</vt:lpstr>
      <vt:lpstr>Assignment 6</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1 Supported modulation schemes of 5G system</dc:title>
  <dc:creator>孙逸涵</dc:creator>
  <cp:lastModifiedBy>孙逸涵</cp:lastModifiedBy>
  <cp:revision>241</cp:revision>
  <dcterms:created xsi:type="dcterms:W3CDTF">2023-03-02T01:07:39Z</dcterms:created>
  <dcterms:modified xsi:type="dcterms:W3CDTF">2023-04-13T14:29:03Z</dcterms:modified>
</cp:coreProperties>
</file>

<file path=docProps/thumbnail.jpeg>
</file>